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4"/>
  </p:notesMasterIdLst>
  <p:sldIdLst>
    <p:sldId id="256" r:id="rId2"/>
    <p:sldId id="257" r:id="rId3"/>
    <p:sldId id="265" r:id="rId4"/>
    <p:sldId id="270" r:id="rId5"/>
    <p:sldId id="271" r:id="rId6"/>
    <p:sldId id="272" r:id="rId7"/>
    <p:sldId id="261" r:id="rId8"/>
    <p:sldId id="262" r:id="rId9"/>
    <p:sldId id="258" r:id="rId10"/>
    <p:sldId id="259" r:id="rId11"/>
    <p:sldId id="260" r:id="rId12"/>
    <p:sldId id="264" r:id="rId13"/>
  </p:sldIdLst>
  <p:sldSz cx="8229600" cy="14630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로딩 메인" id="{D021EDED-2B2B-4DF7-B290-887DE31959C2}">
          <p14:sldIdLst>
            <p14:sldId id="256"/>
          </p14:sldIdLst>
        </p14:section>
        <p14:section name="로그인 / 회원가입" id="{EF3C94AF-29CD-42F4-9F82-C7BEB8F7F782}">
          <p14:sldIdLst>
            <p14:sldId id="257"/>
          </p14:sldIdLst>
        </p14:section>
        <p14:section name="메인" id="{9E518CCA-572D-47D6-B6A2-A7FBD9D7288D}">
          <p14:sldIdLst>
            <p14:sldId id="265"/>
            <p14:sldId id="270"/>
            <p14:sldId id="271"/>
            <p14:sldId id="272"/>
          </p14:sldIdLst>
        </p14:section>
        <p14:section name="test" id="{EA34DE8A-544F-4274-935E-99ECAE4FBC0D}">
          <p14:sldIdLst>
            <p14:sldId id="261"/>
            <p14:sldId id="262"/>
            <p14:sldId id="258"/>
            <p14:sldId id="259"/>
            <p14:sldId id="260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AFAF"/>
    <a:srgbClr val="FDFAC3"/>
    <a:srgbClr val="D1C8DE"/>
    <a:srgbClr val="FF4F4F"/>
    <a:srgbClr val="C6FADF"/>
    <a:srgbClr val="F6C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03" autoAdjust="0"/>
    <p:restoredTop sz="85596" autoAdjust="0"/>
  </p:normalViewPr>
  <p:slideViewPr>
    <p:cSldViewPr snapToGrid="0">
      <p:cViewPr>
        <p:scale>
          <a:sx n="75" d="100"/>
          <a:sy n="75" d="100"/>
        </p:scale>
        <p:origin x="1694" y="-25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56921-5357-44C2-A704-D538FC7BAE8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ED145-72DA-4F83-A2C5-9A778722E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803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1pPr>
    <a:lvl2pPr marL="389248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2pPr>
    <a:lvl3pPr marL="778498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3pPr>
    <a:lvl4pPr marL="1167746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4pPr>
    <a:lvl5pPr marL="1556995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5pPr>
    <a:lvl6pPr marL="1946244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6pPr>
    <a:lvl7pPr marL="2335493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7pPr>
    <a:lvl8pPr marL="2724741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8pPr>
    <a:lvl9pPr marL="3113991" algn="l" defTabSz="778498" rtl="0" eaLnBrk="1" latinLnBrk="1" hangingPunct="1">
      <a:defRPr sz="102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017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38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54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62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22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333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446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734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599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692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936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1080X1920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ED145-72DA-4F83-A2C5-9A778722E83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63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2394374"/>
            <a:ext cx="6995160" cy="5093547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7684348"/>
            <a:ext cx="6172200" cy="353229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1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18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778933"/>
            <a:ext cx="1774508" cy="123985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778933"/>
            <a:ext cx="5220653" cy="123985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625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72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3647444"/>
            <a:ext cx="7098030" cy="6085839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9790858"/>
            <a:ext cx="7098030" cy="3200399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/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86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3894667"/>
            <a:ext cx="3497580" cy="92828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3894667"/>
            <a:ext cx="3497580" cy="92828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64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778936"/>
            <a:ext cx="7098030" cy="28278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3586481"/>
            <a:ext cx="3481506" cy="175767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5344160"/>
            <a:ext cx="3481506" cy="78604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3586481"/>
            <a:ext cx="3498652" cy="175767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5344160"/>
            <a:ext cx="3498652" cy="78604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98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97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975360"/>
            <a:ext cx="2654260" cy="34137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2106510"/>
            <a:ext cx="4166235" cy="10397067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4389120"/>
            <a:ext cx="2654260" cy="81313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345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975360"/>
            <a:ext cx="2654260" cy="34137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2106510"/>
            <a:ext cx="4166235" cy="10397067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4389120"/>
            <a:ext cx="2654260" cy="81313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5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778936"/>
            <a:ext cx="7098030" cy="2827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3894667"/>
            <a:ext cx="7098030" cy="928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13560217"/>
            <a:ext cx="185166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623E7-45ED-4538-B265-6DEE8EA6C079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13560217"/>
            <a:ext cx="277749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13560217"/>
            <a:ext cx="185166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4D5F2-8B5A-40A5-93C3-7E48BE8A9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5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822960" rtl="0" eaLnBrk="1" latinLnBrk="1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1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1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1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1.png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4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6D2106-A9C6-40BF-8B7F-B5534B80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483" y="7231711"/>
            <a:ext cx="8556565" cy="42908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2E3A6F7-8D85-4CA4-BDE7-753AFC80EC78}"/>
              </a:ext>
            </a:extLst>
          </p:cNvPr>
          <p:cNvSpPr/>
          <p:nvPr/>
        </p:nvSpPr>
        <p:spPr>
          <a:xfrm>
            <a:off x="2176608" y="11954887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Bahnschrift SemiBold" panose="020B0502040204020203" pitchFamily="34" charset="0"/>
              </a:rPr>
              <a:t>ⓒ </a:t>
            </a:r>
            <a:r>
              <a:rPr lang="en-US" altLang="ko-KR" b="1">
                <a:latin typeface="Bahnschrift SemiBold" panose="020B0502040204020203" pitchFamily="34" charset="0"/>
              </a:rPr>
              <a:t>2019. HonCook All Rights Reserved	</a:t>
            </a:r>
            <a:endParaRPr lang="ko-KR" altLang="en-US">
              <a:latin typeface="Bahnschrift SemiBold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97" y="-3130691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577816" y="3107881"/>
            <a:ext cx="7104441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EF6815-1D0A-4399-BA31-E49FF96CE474}"/>
              </a:ext>
            </a:extLst>
          </p:cNvPr>
          <p:cNvGrpSpPr/>
          <p:nvPr/>
        </p:nvGrpSpPr>
        <p:grpSpPr>
          <a:xfrm>
            <a:off x="-163483" y="-2309539"/>
            <a:ext cx="9540240" cy="121083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491582" y="4225437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877393" y="4242343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754060" y="4159432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474225" y="4160590"/>
              <a:ext cx="1285875" cy="9766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0044759" y="4234580"/>
              <a:ext cx="1314450" cy="930271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2246052" y="3421534"/>
            <a:ext cx="3767973" cy="3193143"/>
            <a:chOff x="2592367" y="3271924"/>
            <a:chExt cx="3164401" cy="319314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050" y="4911712"/>
              <a:ext cx="1079034" cy="110390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2592367" y="3271924"/>
              <a:ext cx="3164401" cy="3193143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홀로 요리 하는 사람 들을 위한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044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123153-6EEE-455B-AEB1-8A69543F9918}"/>
              </a:ext>
            </a:extLst>
          </p:cNvPr>
          <p:cNvSpPr/>
          <p:nvPr/>
        </p:nvSpPr>
        <p:spPr>
          <a:xfrm>
            <a:off x="-19668" y="3650788"/>
            <a:ext cx="1461270" cy="102513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4FD06B-3984-4981-B29D-4AEB74543C4E}"/>
              </a:ext>
            </a:extLst>
          </p:cNvPr>
          <p:cNvSpPr/>
          <p:nvPr/>
        </p:nvSpPr>
        <p:spPr>
          <a:xfrm>
            <a:off x="-19668" y="4091708"/>
            <a:ext cx="1461270" cy="534595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   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ABF604-2371-4CF2-AF0B-D58C745516B9}"/>
              </a:ext>
            </a:extLst>
          </p:cNvPr>
          <p:cNvSpPr/>
          <p:nvPr/>
        </p:nvSpPr>
        <p:spPr>
          <a:xfrm>
            <a:off x="-19668" y="4986585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80D9EB-E38B-4047-ACA1-C6E6BC3C5567}"/>
              </a:ext>
            </a:extLst>
          </p:cNvPr>
          <p:cNvSpPr/>
          <p:nvPr/>
        </p:nvSpPr>
        <p:spPr>
          <a:xfrm>
            <a:off x="-19668" y="5909991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285D11-2C84-414B-8B49-EE92A1D65B36}"/>
              </a:ext>
            </a:extLst>
          </p:cNvPr>
          <p:cNvSpPr/>
          <p:nvPr/>
        </p:nvSpPr>
        <p:spPr>
          <a:xfrm>
            <a:off x="-19668" y="6822660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BEDFEBD-5B11-42BB-B38A-17C2C56A5C9C}"/>
              </a:ext>
            </a:extLst>
          </p:cNvPr>
          <p:cNvSpPr/>
          <p:nvPr/>
        </p:nvSpPr>
        <p:spPr>
          <a:xfrm>
            <a:off x="1838970" y="3875235"/>
            <a:ext cx="5943600" cy="55280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 시 피 </a:t>
            </a:r>
            <a:r>
              <a:rPr lang="en-US" altLang="ko-KR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BD204A-34DC-4D3A-8EDA-88101AF191FD}"/>
              </a:ext>
            </a:extLst>
          </p:cNvPr>
          <p:cNvSpPr/>
          <p:nvPr/>
        </p:nvSpPr>
        <p:spPr>
          <a:xfrm>
            <a:off x="1838970" y="4781550"/>
            <a:ext cx="5943600" cy="25757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        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47DED4-BC34-4A8F-95B8-D0BF6229BA67}"/>
              </a:ext>
            </a:extLst>
          </p:cNvPr>
          <p:cNvSpPr/>
          <p:nvPr/>
        </p:nvSpPr>
        <p:spPr>
          <a:xfrm>
            <a:off x="1838970" y="7788648"/>
            <a:ext cx="5943600" cy="4077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   리   과   정</a:t>
            </a:r>
          </a:p>
        </p:txBody>
      </p:sp>
    </p:spTree>
    <p:extLst>
      <p:ext uri="{BB962C8B-B14F-4D97-AF65-F5344CB8AC3E}">
        <p14:creationId xmlns:p14="http://schemas.microsoft.com/office/powerpoint/2010/main" val="2588001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123153-6EEE-455B-AEB1-8A69543F9918}"/>
              </a:ext>
            </a:extLst>
          </p:cNvPr>
          <p:cNvSpPr/>
          <p:nvPr/>
        </p:nvSpPr>
        <p:spPr>
          <a:xfrm>
            <a:off x="-19668" y="3650788"/>
            <a:ext cx="1461270" cy="102513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4FD06B-3984-4981-B29D-4AEB74543C4E}"/>
              </a:ext>
            </a:extLst>
          </p:cNvPr>
          <p:cNvSpPr/>
          <p:nvPr/>
        </p:nvSpPr>
        <p:spPr>
          <a:xfrm>
            <a:off x="-19668" y="4091708"/>
            <a:ext cx="1461270" cy="534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   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ABF604-2371-4CF2-AF0B-D58C745516B9}"/>
              </a:ext>
            </a:extLst>
          </p:cNvPr>
          <p:cNvSpPr/>
          <p:nvPr/>
        </p:nvSpPr>
        <p:spPr>
          <a:xfrm>
            <a:off x="-19668" y="4986585"/>
            <a:ext cx="1461270" cy="534595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80D9EB-E38B-4047-ACA1-C6E6BC3C5567}"/>
              </a:ext>
            </a:extLst>
          </p:cNvPr>
          <p:cNvSpPr/>
          <p:nvPr/>
        </p:nvSpPr>
        <p:spPr>
          <a:xfrm>
            <a:off x="-19668" y="5909991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285D11-2C84-414B-8B49-EE92A1D65B36}"/>
              </a:ext>
            </a:extLst>
          </p:cNvPr>
          <p:cNvSpPr/>
          <p:nvPr/>
        </p:nvSpPr>
        <p:spPr>
          <a:xfrm>
            <a:off x="-19668" y="6822660"/>
            <a:ext cx="1461270" cy="53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BEDFEBD-5B11-42BB-B38A-17C2C56A5C9C}"/>
              </a:ext>
            </a:extLst>
          </p:cNvPr>
          <p:cNvSpPr/>
          <p:nvPr/>
        </p:nvSpPr>
        <p:spPr>
          <a:xfrm>
            <a:off x="1838970" y="3875235"/>
            <a:ext cx="5943600" cy="55280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 시 피 </a:t>
            </a:r>
            <a:r>
              <a:rPr lang="en-US" altLang="ko-KR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BD204A-34DC-4D3A-8EDA-88101AF191FD}"/>
              </a:ext>
            </a:extLst>
          </p:cNvPr>
          <p:cNvSpPr/>
          <p:nvPr/>
        </p:nvSpPr>
        <p:spPr>
          <a:xfrm>
            <a:off x="1838970" y="4781550"/>
            <a:ext cx="5943600" cy="25757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        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47DED4-BC34-4A8F-95B8-D0BF6229BA67}"/>
              </a:ext>
            </a:extLst>
          </p:cNvPr>
          <p:cNvSpPr/>
          <p:nvPr/>
        </p:nvSpPr>
        <p:spPr>
          <a:xfrm>
            <a:off x="1838970" y="7788648"/>
            <a:ext cx="5943600" cy="4077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   리   과   정</a:t>
            </a:r>
          </a:p>
        </p:txBody>
      </p:sp>
    </p:spTree>
    <p:extLst>
      <p:ext uri="{BB962C8B-B14F-4D97-AF65-F5344CB8AC3E}">
        <p14:creationId xmlns:p14="http://schemas.microsoft.com/office/powerpoint/2010/main" val="259712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334A8E46-6B72-4E71-927B-CCE41F16A260}"/>
              </a:ext>
            </a:extLst>
          </p:cNvPr>
          <p:cNvSpPr/>
          <p:nvPr/>
        </p:nvSpPr>
        <p:spPr>
          <a:xfrm>
            <a:off x="-12401485" y="5759304"/>
            <a:ext cx="10674799" cy="9267900"/>
          </a:xfrm>
          <a:prstGeom prst="rect">
            <a:avLst/>
          </a:prstGeom>
          <a:solidFill>
            <a:srgbClr val="FDF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15825066" y="694586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2DBBD4A-7BCE-4821-829B-F5889B3CC696}"/>
              </a:ext>
            </a:extLst>
          </p:cNvPr>
          <p:cNvSpPr/>
          <p:nvPr/>
        </p:nvSpPr>
        <p:spPr>
          <a:xfrm>
            <a:off x="-11035231" y="4005368"/>
            <a:ext cx="9540240" cy="12108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DC239B8-5699-464B-8328-1FC47B3B7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91582" y="4225437"/>
            <a:ext cx="1181100" cy="8731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323178A-604E-4F39-A483-2D50D3EB4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7393" y="4242343"/>
            <a:ext cx="1140745" cy="8043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9107EC5-3900-4794-9994-32A50E563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54060" y="4159432"/>
            <a:ext cx="1303483" cy="9678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6CDE572-29C8-49B1-B700-CFCA6DF4E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74225" y="4160590"/>
            <a:ext cx="1285875" cy="9766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77A7EC-F7CE-4A5A-9DE9-4F6155A6ED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044759" y="4234580"/>
            <a:ext cx="1314450" cy="9302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148" y="2978265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9792" y="5372972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2F6150-6F2C-4E36-98F0-0D6CACD2E7C3}"/>
              </a:ext>
            </a:extLst>
          </p:cNvPr>
          <p:cNvSpPr/>
          <p:nvPr/>
        </p:nvSpPr>
        <p:spPr>
          <a:xfrm flipV="1">
            <a:off x="-8022661" y="5992623"/>
            <a:ext cx="676058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2A6694-410C-4356-B37A-81DB3B3B9A48}"/>
              </a:ext>
            </a:extLst>
          </p:cNvPr>
          <p:cNvSpPr/>
          <p:nvPr/>
        </p:nvSpPr>
        <p:spPr>
          <a:xfrm>
            <a:off x="-12218767" y="1868242"/>
            <a:ext cx="9296400" cy="5345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ECECEEC-C6E6-4735-824B-EC56D9F81EB3}"/>
              </a:ext>
            </a:extLst>
          </p:cNvPr>
          <p:cNvGrpSpPr/>
          <p:nvPr/>
        </p:nvGrpSpPr>
        <p:grpSpPr>
          <a:xfrm>
            <a:off x="579268" y="3930808"/>
            <a:ext cx="7117362" cy="497386"/>
            <a:chOff x="481258" y="3744957"/>
            <a:chExt cx="7321622" cy="49738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CE5D16D-C701-4FD2-902F-98ACE1FAC006}"/>
                </a:ext>
              </a:extLst>
            </p:cNvPr>
            <p:cNvSpPr/>
            <p:nvPr/>
          </p:nvSpPr>
          <p:spPr>
            <a:xfrm>
              <a:off x="481258" y="3744957"/>
              <a:ext cx="7321622" cy="49738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A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ACC3B04-C526-4607-99DA-D07DFEC3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24072" y="3786412"/>
              <a:ext cx="474490" cy="4144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ACBCC51D-7C7C-481F-B4A0-81829390950A}"/>
              </a:ext>
            </a:extLst>
          </p:cNvPr>
          <p:cNvCxnSpPr>
            <a:cxnSpLocks/>
          </p:cNvCxnSpPr>
          <p:nvPr/>
        </p:nvCxnSpPr>
        <p:spPr>
          <a:xfrm flipV="1">
            <a:off x="-1361440" y="8755100"/>
            <a:ext cx="0" cy="20462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03804"/>
            <a:ext cx="9326880" cy="1079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EA30A9A-1A22-49AB-B4E4-908832770665}"/>
              </a:ext>
            </a:extLst>
          </p:cNvPr>
          <p:cNvSpPr/>
          <p:nvPr/>
        </p:nvSpPr>
        <p:spPr>
          <a:xfrm>
            <a:off x="3536634" y="3682296"/>
            <a:ext cx="122755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08서울남산체 B" panose="02020603020101020101" pitchFamily="18" charset="-127"/>
              </a:rPr>
              <a:t>Search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ED400D6-B44C-4C16-AE0D-96F088CCD5D0}"/>
              </a:ext>
            </a:extLst>
          </p:cNvPr>
          <p:cNvGrpSpPr/>
          <p:nvPr/>
        </p:nvGrpSpPr>
        <p:grpSpPr>
          <a:xfrm>
            <a:off x="515982" y="8034695"/>
            <a:ext cx="7296921" cy="3111724"/>
            <a:chOff x="504407" y="8034695"/>
            <a:chExt cx="7296921" cy="3111724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38EDC351-2F8D-4707-AA56-4855202A4F75}"/>
                </a:ext>
              </a:extLst>
            </p:cNvPr>
            <p:cNvSpPr/>
            <p:nvPr/>
          </p:nvSpPr>
          <p:spPr>
            <a:xfrm>
              <a:off x="504407" y="8296305"/>
              <a:ext cx="7296921" cy="285011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3524169" y="8034695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Menu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A3A4FF94-E2BC-4064-B879-0DBD75C3BA08}"/>
              </a:ext>
            </a:extLst>
          </p:cNvPr>
          <p:cNvGrpSpPr/>
          <p:nvPr/>
        </p:nvGrpSpPr>
        <p:grpSpPr>
          <a:xfrm>
            <a:off x="504407" y="4731597"/>
            <a:ext cx="7296921" cy="3111724"/>
            <a:chOff x="504407" y="8034695"/>
            <a:chExt cx="7296921" cy="3111724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F66B6000-A95E-430E-B306-0E08A52B7870}"/>
                </a:ext>
              </a:extLst>
            </p:cNvPr>
            <p:cNvSpPr/>
            <p:nvPr/>
          </p:nvSpPr>
          <p:spPr>
            <a:xfrm>
              <a:off x="504407" y="8296305"/>
              <a:ext cx="7296921" cy="285011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31696DC-D06E-4148-9FC7-E173824DA9E7}"/>
                </a:ext>
              </a:extLst>
            </p:cNvPr>
            <p:cNvSpPr/>
            <p:nvPr/>
          </p:nvSpPr>
          <p:spPr>
            <a:xfrm>
              <a:off x="3524169" y="8034695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42275DB-707A-4D92-B035-9C86B690AA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7317171" y="7517690"/>
            <a:ext cx="204492" cy="20333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9AB56B7-E78E-4837-84C0-95CA55200F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074961" y="7517690"/>
            <a:ext cx="204492" cy="203336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46E81E-CE0A-4785-B328-4CB3DCDFCCAD}"/>
              </a:ext>
            </a:extLst>
          </p:cNvPr>
          <p:cNvGrpSpPr/>
          <p:nvPr/>
        </p:nvGrpSpPr>
        <p:grpSpPr>
          <a:xfrm>
            <a:off x="1319709" y="9196813"/>
            <a:ext cx="863741" cy="1026719"/>
            <a:chOff x="1058108" y="8672141"/>
            <a:chExt cx="863741" cy="102671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7ADC00E-F215-4794-9DD7-C63E915CC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58108" y="8672141"/>
              <a:ext cx="863741" cy="734178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332C5F7-2042-408E-AF8B-37D0968543EC}"/>
                </a:ext>
              </a:extLst>
            </p:cNvPr>
            <p:cNvSpPr/>
            <p:nvPr/>
          </p:nvSpPr>
          <p:spPr>
            <a:xfrm>
              <a:off x="1219697" y="9329528"/>
              <a:ext cx="5791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한 식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C7454A-3F50-4B8C-8708-AFBAAE1A8A2F}"/>
              </a:ext>
            </a:extLst>
          </p:cNvPr>
          <p:cNvGrpSpPr/>
          <p:nvPr/>
        </p:nvGrpSpPr>
        <p:grpSpPr>
          <a:xfrm>
            <a:off x="3034321" y="9196813"/>
            <a:ext cx="707488" cy="1011479"/>
            <a:chOff x="2829146" y="8672141"/>
            <a:chExt cx="707488" cy="101147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70CA990-5B26-46E1-8F1B-C69F1B310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29146" y="8672141"/>
              <a:ext cx="707488" cy="687867"/>
            </a:xfrm>
            <a:prstGeom prst="rect">
              <a:avLst/>
            </a:prstGeom>
          </p:spPr>
        </p:pic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CCE85AE-EE16-4E78-B73A-20AF5296509B}"/>
                </a:ext>
              </a:extLst>
            </p:cNvPr>
            <p:cNvSpPr/>
            <p:nvPr/>
          </p:nvSpPr>
          <p:spPr>
            <a:xfrm>
              <a:off x="2933951" y="9314288"/>
              <a:ext cx="5791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일 식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426FCBF-D5A1-4680-9839-64DA6321E5C9}"/>
              </a:ext>
            </a:extLst>
          </p:cNvPr>
          <p:cNvGrpSpPr/>
          <p:nvPr/>
        </p:nvGrpSpPr>
        <p:grpSpPr>
          <a:xfrm>
            <a:off x="848214" y="5296301"/>
            <a:ext cx="3140944" cy="2246685"/>
            <a:chOff x="746287" y="5304262"/>
            <a:chExt cx="3140944" cy="224668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8D7E82B-5746-4EF6-80BE-35A9BD1ECB99}"/>
                </a:ext>
              </a:extLst>
            </p:cNvPr>
            <p:cNvGrpSpPr/>
            <p:nvPr/>
          </p:nvGrpSpPr>
          <p:grpSpPr>
            <a:xfrm>
              <a:off x="942648" y="5304262"/>
              <a:ext cx="2944583" cy="2047657"/>
              <a:chOff x="1172457" y="5290884"/>
              <a:chExt cx="2944583" cy="2047657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97F00F1-17FA-49DD-9187-2D8657B7FA28}"/>
                  </a:ext>
                </a:extLst>
              </p:cNvPr>
              <p:cNvSpPr/>
              <p:nvPr/>
            </p:nvSpPr>
            <p:spPr>
              <a:xfrm>
                <a:off x="1172457" y="5516427"/>
                <a:ext cx="2893670" cy="182211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C6C7B62-1D1E-488B-9AC9-32A254D835DB}"/>
                  </a:ext>
                </a:extLst>
              </p:cNvPr>
              <p:cNvSpPr/>
              <p:nvPr/>
            </p:nvSpPr>
            <p:spPr>
              <a:xfrm rot="18907863">
                <a:off x="3894740" y="5290884"/>
                <a:ext cx="222300" cy="6214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1ED4CE63-A767-43EC-BBBC-3519B8D832D9}"/>
                  </a:ext>
                </a:extLst>
              </p:cNvPr>
              <p:cNvSpPr/>
              <p:nvPr/>
            </p:nvSpPr>
            <p:spPr>
              <a:xfrm rot="16200000">
                <a:off x="2450475" y="5043536"/>
                <a:ext cx="244945" cy="96664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3B471A6-F4B6-47DB-B184-F91541E66A5A}"/>
                  </a:ext>
                </a:extLst>
              </p:cNvPr>
              <p:cNvSpPr/>
              <p:nvPr/>
            </p:nvSpPr>
            <p:spPr>
              <a:xfrm>
                <a:off x="2280338" y="5372970"/>
                <a:ext cx="57915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>
                    <a:latin typeface="tvN 즐거운이야기 Bold" panose="02020603020101020101" pitchFamily="18" charset="-127"/>
                    <a:ea typeface="tvN 즐거운이야기 Bold" panose="02020603020101020101" pitchFamily="18" charset="-127"/>
                  </a:rPr>
                  <a:t>요 리 명</a:t>
                </a:r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A73F471-F8C2-44EC-9B26-6B39B61C8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287" y="7079452"/>
              <a:ext cx="471495" cy="471495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5C269CB-D060-4D48-AED4-7A80F6AD9047}"/>
              </a:ext>
            </a:extLst>
          </p:cNvPr>
          <p:cNvGrpSpPr/>
          <p:nvPr/>
        </p:nvGrpSpPr>
        <p:grpSpPr>
          <a:xfrm>
            <a:off x="4325579" y="5296301"/>
            <a:ext cx="3140944" cy="2246685"/>
            <a:chOff x="746287" y="5304262"/>
            <a:chExt cx="3140944" cy="2246685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57A477B-070B-4ED5-9BF2-DB63E28ECD74}"/>
                </a:ext>
              </a:extLst>
            </p:cNvPr>
            <p:cNvGrpSpPr/>
            <p:nvPr/>
          </p:nvGrpSpPr>
          <p:grpSpPr>
            <a:xfrm>
              <a:off x="942648" y="5304262"/>
              <a:ext cx="2944583" cy="2047657"/>
              <a:chOff x="1172457" y="5290884"/>
              <a:chExt cx="2944583" cy="2047657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1A8402C3-B034-4FCE-8487-DBA4B0B3E028}"/>
                  </a:ext>
                </a:extLst>
              </p:cNvPr>
              <p:cNvSpPr/>
              <p:nvPr/>
            </p:nvSpPr>
            <p:spPr>
              <a:xfrm>
                <a:off x="1172457" y="5516427"/>
                <a:ext cx="2893670" cy="182211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40AE980-1BA3-4670-8C55-2D512CAA799E}"/>
                  </a:ext>
                </a:extLst>
              </p:cNvPr>
              <p:cNvSpPr/>
              <p:nvPr/>
            </p:nvSpPr>
            <p:spPr>
              <a:xfrm rot="18907863">
                <a:off x="3894740" y="5290884"/>
                <a:ext cx="222300" cy="6214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8EE926B9-2190-4D1F-9077-DBF053052A72}"/>
                  </a:ext>
                </a:extLst>
              </p:cNvPr>
              <p:cNvSpPr/>
              <p:nvPr/>
            </p:nvSpPr>
            <p:spPr>
              <a:xfrm rot="16200000">
                <a:off x="2450475" y="5043536"/>
                <a:ext cx="244945" cy="96664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8FEFCB7F-F6D3-48C6-B1E0-B6C937592C0F}"/>
                  </a:ext>
                </a:extLst>
              </p:cNvPr>
              <p:cNvSpPr/>
              <p:nvPr/>
            </p:nvSpPr>
            <p:spPr>
              <a:xfrm>
                <a:off x="2280338" y="5372970"/>
                <a:ext cx="57915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>
                    <a:latin typeface="tvN 즐거운이야기 Bold" panose="02020603020101020101" pitchFamily="18" charset="-127"/>
                    <a:ea typeface="tvN 즐거운이야기 Bold" panose="02020603020101020101" pitchFamily="18" charset="-127"/>
                  </a:rPr>
                  <a:t>요 리 명</a:t>
                </a:r>
              </a:p>
            </p:txBody>
          </p:sp>
        </p:grp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D3CDD381-3F1D-4160-903B-666C25FA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287" y="7079452"/>
              <a:ext cx="471495" cy="471495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9B0F45E-2FC8-40B5-A0FE-7BBB41ABAE63}"/>
              </a:ext>
            </a:extLst>
          </p:cNvPr>
          <p:cNvGrpSpPr/>
          <p:nvPr/>
        </p:nvGrpSpPr>
        <p:grpSpPr>
          <a:xfrm>
            <a:off x="6035158" y="9077069"/>
            <a:ext cx="866560" cy="1153500"/>
            <a:chOff x="6245319" y="9082523"/>
            <a:chExt cx="866560" cy="1153500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3F107A3-EE36-45D9-B71E-B5168A35131F}"/>
                </a:ext>
              </a:extLst>
            </p:cNvPr>
            <p:cNvSpPr/>
            <p:nvPr/>
          </p:nvSpPr>
          <p:spPr>
            <a:xfrm>
              <a:off x="6418482" y="9829758"/>
              <a:ext cx="579158" cy="406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양 식</a:t>
              </a: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95524C16-9F93-4D38-A551-28342FC19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245319" y="9082523"/>
              <a:ext cx="866560" cy="847022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923B698-30B3-49BE-BE71-0600A7E9BBC2}"/>
              </a:ext>
            </a:extLst>
          </p:cNvPr>
          <p:cNvGrpSpPr/>
          <p:nvPr/>
        </p:nvGrpSpPr>
        <p:grpSpPr>
          <a:xfrm>
            <a:off x="4592680" y="9088752"/>
            <a:ext cx="780010" cy="1134780"/>
            <a:chOff x="4802841" y="9094206"/>
            <a:chExt cx="780010" cy="113478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2627280-60D5-4577-8DDC-AE5A30D930C6}"/>
                </a:ext>
              </a:extLst>
            </p:cNvPr>
            <p:cNvSpPr/>
            <p:nvPr/>
          </p:nvSpPr>
          <p:spPr>
            <a:xfrm>
              <a:off x="4957295" y="9859654"/>
              <a:ext cx="5791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중 식</a:t>
              </a: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9FB41C91-21F2-4D6A-ADC4-30C3B5198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02841" y="9094206"/>
              <a:ext cx="780010" cy="797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803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E3A6F7-8D85-4CA4-BDE7-753AFC80EC78}"/>
              </a:ext>
            </a:extLst>
          </p:cNvPr>
          <p:cNvSpPr/>
          <p:nvPr/>
        </p:nvSpPr>
        <p:spPr>
          <a:xfrm>
            <a:off x="2176608" y="11954887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Bahnschrift SemiBold" panose="020B0502040204020203" pitchFamily="34" charset="0"/>
              </a:rPr>
              <a:t>ⓒ </a:t>
            </a:r>
            <a:r>
              <a:rPr lang="en-US" altLang="ko-KR" b="1">
                <a:latin typeface="Bahnschrift SemiBold" panose="020B0502040204020203" pitchFamily="34" charset="0"/>
              </a:rPr>
              <a:t>2019. HonCook All Rights Reserved	</a:t>
            </a:r>
            <a:endParaRPr lang="ko-KR" altLang="en-US">
              <a:latin typeface="Bahnschrift SemiBold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671" y="2776654"/>
            <a:ext cx="1824769" cy="1344014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880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667245" y="7033905"/>
            <a:ext cx="7117362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666" y="8484307"/>
            <a:ext cx="6545725" cy="2688673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219045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EE2AA75-6BFC-46FC-9E6E-21DB5C8BF07F}"/>
              </a:ext>
            </a:extLst>
          </p:cNvPr>
          <p:cNvGrpSpPr/>
          <p:nvPr/>
        </p:nvGrpSpPr>
        <p:grpSpPr>
          <a:xfrm>
            <a:off x="430718" y="11315000"/>
            <a:ext cx="7600837" cy="1756080"/>
            <a:chOff x="430718" y="11315000"/>
            <a:chExt cx="7600837" cy="1756080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04E222-B2B1-4976-9D64-F07E673B615C}"/>
                </a:ext>
              </a:extLst>
            </p:cNvPr>
            <p:cNvGrpSpPr/>
            <p:nvPr/>
          </p:nvGrpSpPr>
          <p:grpSpPr>
            <a:xfrm>
              <a:off x="3794368" y="11780178"/>
              <a:ext cx="1052960" cy="1112061"/>
              <a:chOff x="3794368" y="11749698"/>
              <a:chExt cx="1052960" cy="1112061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212A3425-544B-4F4E-8680-50AD56D60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49698"/>
                <a:ext cx="1052960" cy="844386"/>
              </a:xfrm>
              <a:prstGeom prst="rect">
                <a:avLst/>
              </a:prstGeom>
            </p:spPr>
          </p:pic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CEEB346-16BA-4BBC-A91E-989C182DDE50}"/>
                  </a:ext>
                </a:extLst>
              </p:cNvPr>
              <p:cNvSpPr/>
              <p:nvPr/>
            </p:nvSpPr>
            <p:spPr>
              <a:xfrm>
                <a:off x="3966623" y="12492427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C72252A-3593-4D64-B18A-4DE4B8D0B45F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515CAC4-7266-4962-B828-48B61446DEC8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DA000922-33CC-4195-AEBC-84F6A95A1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1D3646E-4BCC-4FFF-8DFD-7F565CE17872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FD0EBAAC-823E-4720-9826-3A08FE9F9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E4CD9C1B-2F9F-427D-AF53-636C555011B5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BD1DF3B-97C3-477A-83AA-1B91D1305B32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DCA60DB4-37F9-4CC0-8FE9-85D713641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699B432-BFAB-4BAD-9768-B9884B4E54D8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30558E8-E67B-4FD7-B942-A4F8EC8D824F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7B4DBF0-2457-4347-8CAB-0606A0280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E18434F-C60E-4D73-9D52-CFCD91946575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968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667245" y="7033905"/>
            <a:ext cx="7117362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666" y="8484307"/>
            <a:ext cx="6545725" cy="268867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8B11E8E-B283-4EF8-927E-7B23809886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4666" y="8479909"/>
            <a:ext cx="6545718" cy="270968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219045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30BACF3-E5C0-4794-B9B6-025F783FA201}"/>
              </a:ext>
            </a:extLst>
          </p:cNvPr>
          <p:cNvGrpSpPr/>
          <p:nvPr/>
        </p:nvGrpSpPr>
        <p:grpSpPr>
          <a:xfrm>
            <a:off x="430718" y="11315000"/>
            <a:ext cx="7600837" cy="1756080"/>
            <a:chOff x="430718" y="11315000"/>
            <a:chExt cx="7600837" cy="1756080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49A9E0C-29A0-4208-8A72-8B27FB170AA5}"/>
                </a:ext>
              </a:extLst>
            </p:cNvPr>
            <p:cNvGrpSpPr/>
            <p:nvPr/>
          </p:nvGrpSpPr>
          <p:grpSpPr>
            <a:xfrm>
              <a:off x="3794368" y="11780178"/>
              <a:ext cx="1052960" cy="1112061"/>
              <a:chOff x="3794368" y="11749698"/>
              <a:chExt cx="1052960" cy="1112061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6E09252F-96A6-41ED-8B5D-23083BB60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49698"/>
                <a:ext cx="1052960" cy="844386"/>
              </a:xfrm>
              <a:prstGeom prst="rect">
                <a:avLst/>
              </a:prstGeom>
            </p:spPr>
          </p:pic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8F68A620-4596-405F-830B-A55ACFB8F139}"/>
                  </a:ext>
                </a:extLst>
              </p:cNvPr>
              <p:cNvSpPr/>
              <p:nvPr/>
            </p:nvSpPr>
            <p:spPr>
              <a:xfrm>
                <a:off x="3966623" y="12492427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B36F09C-AFE3-4E73-96A0-F72A0FF89F8F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930F03B9-6479-46DB-949A-0129B4C213A2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CC576399-77A3-4DEF-8629-CE65B7D18B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75A2BB1-EF11-4791-861D-0BEA93DCF6E5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D5593A2C-7CFA-4713-98D1-8CF976013F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4D998CC-0AD1-442E-9F7F-DFDAEC2DD0BD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9799DD4A-4C46-4D9D-8677-BE6FCDBD4AD8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C8A5E2BA-E593-44CC-B51B-6B3367A57F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AE0A285F-2D59-47F0-AB42-2EE94CC78543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8812774-10BB-40B0-AEB7-BE35D1EB60AD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CA5B22B6-9D8E-4267-BB2C-64301D8DC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41F2BEF-B83C-4355-8472-197E66927D75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393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667245" y="7033905"/>
            <a:ext cx="7117362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666" y="8484307"/>
            <a:ext cx="6545725" cy="268867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89820BC-C139-431C-A4C2-85574B1D48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4957" y="5855806"/>
            <a:ext cx="771595" cy="75953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5B0EA71-2512-489D-993E-C60BBABFFC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666" y="8483611"/>
            <a:ext cx="6545714" cy="270968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219045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B5FFF10-FDE9-4A8D-8EA0-8CB62E103DF0}"/>
              </a:ext>
            </a:extLst>
          </p:cNvPr>
          <p:cNvGrpSpPr/>
          <p:nvPr/>
        </p:nvGrpSpPr>
        <p:grpSpPr>
          <a:xfrm>
            <a:off x="430718" y="11315000"/>
            <a:ext cx="7600837" cy="1756080"/>
            <a:chOff x="430718" y="11315000"/>
            <a:chExt cx="7600837" cy="175608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D48A12B-1C64-4E49-8E02-814ED61441D3}"/>
                </a:ext>
              </a:extLst>
            </p:cNvPr>
            <p:cNvGrpSpPr/>
            <p:nvPr/>
          </p:nvGrpSpPr>
          <p:grpSpPr>
            <a:xfrm>
              <a:off x="3794368" y="11780178"/>
              <a:ext cx="1052960" cy="1112061"/>
              <a:chOff x="3794368" y="11749698"/>
              <a:chExt cx="1052960" cy="1112061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EEBFB191-D86F-47C5-966F-EF2EF5E24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49698"/>
                <a:ext cx="1052960" cy="844386"/>
              </a:xfrm>
              <a:prstGeom prst="rect">
                <a:avLst/>
              </a:prstGeom>
            </p:spPr>
          </p:pic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E9F0E230-CE3B-45D9-ABC6-CF1BE368B1C6}"/>
                  </a:ext>
                </a:extLst>
              </p:cNvPr>
              <p:cNvSpPr/>
              <p:nvPr/>
            </p:nvSpPr>
            <p:spPr>
              <a:xfrm>
                <a:off x="3966623" y="12492427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4E7283F-4903-42DE-A40B-F3FF3FA41EC7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333EFCE-779C-455E-A01B-4E8863F71156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32E329D-DE31-45D2-AEE0-98BB8C39DB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2F5FB85-1C16-43E5-BCA0-3543BD412DC1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7C570D4A-73FE-4235-940E-EF435CF0B5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0237F0A-EF5D-4B26-B3AE-3A5E86E2E126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C639B68-5316-4F5D-832F-1B17E2AF5188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5FEBD28E-C35E-47C7-BDFA-9F7E96BF2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048AFAC-EEAB-45BC-9610-EF20DA28780E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617A521-267A-42A2-ACCE-BB1023E539F3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88106AC-2538-443B-A087-BCED87B0B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735751EE-2289-41FD-873C-A53BB5808D6B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919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9B7BC-3D12-4F12-A5C9-6AB8E3579D2B}"/>
              </a:ext>
            </a:extLst>
          </p:cNvPr>
          <p:cNvSpPr/>
          <p:nvPr/>
        </p:nvSpPr>
        <p:spPr>
          <a:xfrm>
            <a:off x="-548641" y="11710268"/>
            <a:ext cx="9326880" cy="107256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0CC779-969D-4925-8298-8A6B87A69525}"/>
              </a:ext>
            </a:extLst>
          </p:cNvPr>
          <p:cNvGrpSpPr/>
          <p:nvPr/>
        </p:nvGrpSpPr>
        <p:grpSpPr>
          <a:xfrm>
            <a:off x="667245" y="7033905"/>
            <a:ext cx="7117362" cy="745898"/>
            <a:chOff x="579268" y="3682296"/>
            <a:chExt cx="7117362" cy="74589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CECEEC-C6E6-4735-824B-EC56D9F81EB3}"/>
                </a:ext>
              </a:extLst>
            </p:cNvPr>
            <p:cNvGrpSpPr/>
            <p:nvPr/>
          </p:nvGrpSpPr>
          <p:grpSpPr>
            <a:xfrm>
              <a:off x="579268" y="3930808"/>
              <a:ext cx="7117362" cy="497386"/>
              <a:chOff x="481258" y="3744957"/>
              <a:chExt cx="7321622" cy="49738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CE5D16D-C701-4FD2-902F-98ACE1FAC006}"/>
                  </a:ext>
                </a:extLst>
              </p:cNvPr>
              <p:cNvSpPr/>
              <p:nvPr/>
            </p:nvSpPr>
            <p:spPr>
              <a:xfrm>
                <a:off x="481258" y="3744957"/>
                <a:ext cx="7321622" cy="4973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CC3B04-C526-4607-99DA-D07DFEC3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4072" y="3786412"/>
                <a:ext cx="474490" cy="4144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A30A9A-1A22-49AB-B4E4-908832770665}"/>
                </a:ext>
              </a:extLst>
            </p:cNvPr>
            <p:cNvSpPr/>
            <p:nvPr/>
          </p:nvSpPr>
          <p:spPr>
            <a:xfrm>
              <a:off x="3536634" y="3682296"/>
              <a:ext cx="12275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Search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F5B865-C333-4F70-8702-87D933E5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0970"/>
            <a:ext cx="8229600" cy="11539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A73F471-F8C2-44EC-9B26-6B39B61C8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6" y="-2705891"/>
            <a:ext cx="1057793" cy="101101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BF78D9CF-88F6-4AC7-A832-EA9E8B2889CC}"/>
              </a:ext>
            </a:extLst>
          </p:cNvPr>
          <p:cNvGrpSpPr/>
          <p:nvPr/>
        </p:nvGrpSpPr>
        <p:grpSpPr>
          <a:xfrm>
            <a:off x="381837" y="3882081"/>
            <a:ext cx="7544190" cy="3006451"/>
            <a:chOff x="381837" y="3866841"/>
            <a:chExt cx="7544190" cy="300645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4AD3BD-1D16-4398-93E2-EF9E77074527}"/>
                </a:ext>
              </a:extLst>
            </p:cNvPr>
            <p:cNvSpPr/>
            <p:nvPr/>
          </p:nvSpPr>
          <p:spPr>
            <a:xfrm>
              <a:off x="2323019" y="3866841"/>
              <a:ext cx="36721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8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Food Court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CFBC71-3DEE-4963-8799-E0D1B41724B9}"/>
                </a:ext>
              </a:extLst>
            </p:cNvPr>
            <p:cNvGrpSpPr/>
            <p:nvPr/>
          </p:nvGrpSpPr>
          <p:grpSpPr>
            <a:xfrm>
              <a:off x="381837" y="4504411"/>
              <a:ext cx="7544190" cy="2368881"/>
              <a:chOff x="416562" y="4504411"/>
              <a:chExt cx="7544190" cy="236888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146E81E-CE0A-4785-B328-4CB3DCDFCCAD}"/>
                  </a:ext>
                </a:extLst>
              </p:cNvPr>
              <p:cNvGrpSpPr/>
              <p:nvPr/>
            </p:nvGrpSpPr>
            <p:grpSpPr>
              <a:xfrm>
                <a:off x="416562" y="4890346"/>
                <a:ext cx="1727055" cy="1975338"/>
                <a:chOff x="1058108" y="8660525"/>
                <a:chExt cx="863741" cy="99113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7ADC00E-F215-4794-9DD7-C63E915C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108" y="8660525"/>
                  <a:ext cx="863741" cy="734178"/>
                </a:xfrm>
                <a:prstGeom prst="rect">
                  <a:avLst/>
                </a:prstGeom>
              </p:spPr>
            </p:pic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332C5F7-2042-408E-AF8B-37D0968543EC}"/>
                    </a:ext>
                  </a:extLst>
                </p:cNvPr>
                <p:cNvSpPr/>
                <p:nvPr/>
              </p:nvSpPr>
              <p:spPr>
                <a:xfrm>
                  <a:off x="1292841" y="9358248"/>
                  <a:ext cx="579158" cy="2934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한 식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C7454A-3F50-4B8C-8708-AFBAAE1A8A2F}"/>
                  </a:ext>
                </a:extLst>
              </p:cNvPr>
              <p:cNvGrpSpPr/>
              <p:nvPr/>
            </p:nvGrpSpPr>
            <p:grpSpPr>
              <a:xfrm>
                <a:off x="2481457" y="4938554"/>
                <a:ext cx="1587038" cy="1916850"/>
                <a:chOff x="2770695" y="8582173"/>
                <a:chExt cx="760625" cy="95342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70CA990-5B26-46E1-8F1B-C69F1B31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0695" y="8582173"/>
                  <a:ext cx="707488" cy="687867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CCE85AE-EE16-4E78-B73A-20AF5296509B}"/>
                    </a:ext>
                  </a:extLst>
                </p:cNvPr>
                <p:cNvSpPr/>
                <p:nvPr/>
              </p:nvSpPr>
              <p:spPr>
                <a:xfrm>
                  <a:off x="2952162" y="9244735"/>
                  <a:ext cx="579158" cy="290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일 식</a:t>
                  </a: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9B0F45E-2FC8-40B5-A0FE-7BBB41ABAE63}"/>
                  </a:ext>
                </a:extLst>
              </p:cNvPr>
              <p:cNvGrpSpPr/>
              <p:nvPr/>
            </p:nvGrpSpPr>
            <p:grpSpPr>
              <a:xfrm>
                <a:off x="6250447" y="4504411"/>
                <a:ext cx="1710305" cy="2330145"/>
                <a:chOff x="6291260" y="8857826"/>
                <a:chExt cx="866560" cy="1163581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5524C16-9F93-4D38-A551-28342FC1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1260" y="8857826"/>
                  <a:ext cx="866560" cy="966783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93F107A3-EE36-45D9-B71E-B5168A35131F}"/>
                    </a:ext>
                  </a:extLst>
                </p:cNvPr>
                <p:cNvSpPr/>
                <p:nvPr/>
              </p:nvSpPr>
              <p:spPr>
                <a:xfrm>
                  <a:off x="6516390" y="9729394"/>
                  <a:ext cx="579158" cy="292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양 식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23B698-30B3-49BE-BE71-0600A7E9BBC2}"/>
                  </a:ext>
                </a:extLst>
              </p:cNvPr>
              <p:cNvGrpSpPr/>
              <p:nvPr/>
            </p:nvGrpSpPr>
            <p:grpSpPr>
              <a:xfrm>
                <a:off x="4366995" y="4642657"/>
                <a:ext cx="1558691" cy="2230635"/>
                <a:chOff x="4738365" y="9073085"/>
                <a:chExt cx="798088" cy="106603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2627280-60D5-4577-8DDC-AE5A30D930C6}"/>
                    </a:ext>
                  </a:extLst>
                </p:cNvPr>
                <p:cNvSpPr/>
                <p:nvPr/>
              </p:nvSpPr>
              <p:spPr>
                <a:xfrm>
                  <a:off x="4957295" y="9859654"/>
                  <a:ext cx="579158" cy="2794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중 식</a:t>
                  </a:r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FB41C91-21F2-4D6A-ADC4-30C3B5198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365" y="9073085"/>
                  <a:ext cx="780010" cy="79719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EBB53EF3-B087-4A39-A843-E4E9A9BB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666" y="8484307"/>
            <a:ext cx="6545725" cy="268867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89820BC-C139-431C-A4C2-85574B1D48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87" y="-2708499"/>
            <a:ext cx="771595" cy="7595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C6D0A8ED-48F8-48A7-A706-6719687607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666" y="8478531"/>
            <a:ext cx="6545722" cy="270968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543CEE-06A7-4E2D-9EDF-F4B3D9780626}"/>
              </a:ext>
            </a:extLst>
          </p:cNvPr>
          <p:cNvGrpSpPr/>
          <p:nvPr/>
        </p:nvGrpSpPr>
        <p:grpSpPr>
          <a:xfrm>
            <a:off x="3219045" y="8158736"/>
            <a:ext cx="2140039" cy="586885"/>
            <a:chOff x="3219045" y="8219555"/>
            <a:chExt cx="2140039" cy="586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4CE63-A767-43EC-BBBC-3519B8D832D9}"/>
                </a:ext>
              </a:extLst>
            </p:cNvPr>
            <p:cNvSpPr/>
            <p:nvPr/>
          </p:nvSpPr>
          <p:spPr>
            <a:xfrm rot="16200000">
              <a:off x="4011475" y="7427125"/>
              <a:ext cx="555179" cy="21400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47BA03-BC1D-458C-8B27-8F6DC831CEDE}"/>
                </a:ext>
              </a:extLst>
            </p:cNvPr>
            <p:cNvSpPr/>
            <p:nvPr/>
          </p:nvSpPr>
          <p:spPr>
            <a:xfrm>
              <a:off x="3631878" y="8221665"/>
              <a:ext cx="12618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Recipe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38D4F2B-72CB-4A30-8A7F-7D56C17E47FD}"/>
              </a:ext>
            </a:extLst>
          </p:cNvPr>
          <p:cNvGrpSpPr/>
          <p:nvPr/>
        </p:nvGrpSpPr>
        <p:grpSpPr>
          <a:xfrm>
            <a:off x="430718" y="11315000"/>
            <a:ext cx="7600837" cy="1756080"/>
            <a:chOff x="430718" y="11315000"/>
            <a:chExt cx="7600837" cy="175608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060AACB-9182-4015-8016-D8D007785139}"/>
                </a:ext>
              </a:extLst>
            </p:cNvPr>
            <p:cNvGrpSpPr/>
            <p:nvPr/>
          </p:nvGrpSpPr>
          <p:grpSpPr>
            <a:xfrm>
              <a:off x="3794368" y="11780178"/>
              <a:ext cx="1052960" cy="1112061"/>
              <a:chOff x="3794368" y="11749698"/>
              <a:chExt cx="1052960" cy="1112061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870F4456-46D3-40AC-BC67-942199502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68" y="11749698"/>
                <a:ext cx="1052960" cy="844386"/>
              </a:xfrm>
              <a:prstGeom prst="rect">
                <a:avLst/>
              </a:prstGeom>
            </p:spPr>
          </p:pic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6D48548-DC0A-4C5D-A726-536A11BAB649}"/>
                  </a:ext>
                </a:extLst>
              </p:cNvPr>
              <p:cNvSpPr/>
              <p:nvPr/>
            </p:nvSpPr>
            <p:spPr>
              <a:xfrm>
                <a:off x="3966623" y="12492427"/>
                <a:ext cx="73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Home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21B4BC1-A2A2-4648-9F0E-1B252747AEF1}"/>
                </a:ext>
              </a:extLst>
            </p:cNvPr>
            <p:cNvGrpSpPr/>
            <p:nvPr/>
          </p:nvGrpSpPr>
          <p:grpSpPr>
            <a:xfrm>
              <a:off x="430718" y="11435235"/>
              <a:ext cx="1534271" cy="1534271"/>
              <a:chOff x="430718" y="11414915"/>
              <a:chExt cx="1534271" cy="1534271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45EDE2FD-122F-495B-912C-DAB6300D60B9}"/>
                  </a:ext>
                </a:extLst>
              </p:cNvPr>
              <p:cNvSpPr/>
              <p:nvPr/>
            </p:nvSpPr>
            <p:spPr>
              <a:xfrm>
                <a:off x="717818" y="12467862"/>
                <a:ext cx="922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Camera</a:t>
                </a:r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836CEA75-A810-4170-AB5B-56A0BF63A0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18" y="11414915"/>
                <a:ext cx="1534271" cy="1534271"/>
              </a:xfrm>
              <a:prstGeom prst="rect">
                <a:avLst/>
              </a:prstGeom>
            </p:spPr>
          </p:pic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5FAFFA3-B97A-44CF-9B6F-6BA64A82173E}"/>
                </a:ext>
              </a:extLst>
            </p:cNvPr>
            <p:cNvGrpSpPr/>
            <p:nvPr/>
          </p:nvGrpSpPr>
          <p:grpSpPr>
            <a:xfrm>
              <a:off x="6593677" y="11435234"/>
              <a:ext cx="1437878" cy="1509829"/>
              <a:chOff x="6634317" y="11392804"/>
              <a:chExt cx="1531940" cy="1531940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FBBB4FCE-5F73-4E30-91C7-2C4AD8DFA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317" y="11392804"/>
                <a:ext cx="1531940" cy="1531940"/>
              </a:xfrm>
              <a:prstGeom prst="rect">
                <a:avLst/>
              </a:prstGeom>
            </p:spPr>
          </p:pic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E33EB27F-5D8C-44D8-9B57-C368BB962286}"/>
                  </a:ext>
                </a:extLst>
              </p:cNvPr>
              <p:cNvSpPr/>
              <p:nvPr/>
            </p:nvSpPr>
            <p:spPr>
              <a:xfrm>
                <a:off x="6877547" y="12447542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My Page</a:t>
                </a: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8DD0D5A-3348-4F83-9808-DE560AE0CE4C}"/>
                </a:ext>
              </a:extLst>
            </p:cNvPr>
            <p:cNvGrpSpPr/>
            <p:nvPr/>
          </p:nvGrpSpPr>
          <p:grpSpPr>
            <a:xfrm>
              <a:off x="5145639" y="11478526"/>
              <a:ext cx="1437878" cy="1437878"/>
              <a:chOff x="5145639" y="11468366"/>
              <a:chExt cx="1437878" cy="1437878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7D6FA777-F97A-4E88-A794-887C26491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5639" y="11468366"/>
                <a:ext cx="1437878" cy="1437878"/>
              </a:xfrm>
              <a:prstGeom prst="rect">
                <a:avLst/>
              </a:prstGeom>
            </p:spPr>
          </p:pic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7647CCF1-F0D9-42FD-9F12-F58700E58393}"/>
                  </a:ext>
                </a:extLst>
              </p:cNvPr>
              <p:cNvSpPr/>
              <p:nvPr/>
            </p:nvSpPr>
            <p:spPr>
              <a:xfrm>
                <a:off x="5481945" y="12460532"/>
                <a:ext cx="753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Share</a:t>
                </a: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E222595-68D1-4E05-9557-D3C02BD76549}"/>
                </a:ext>
              </a:extLst>
            </p:cNvPr>
            <p:cNvGrpSpPr/>
            <p:nvPr/>
          </p:nvGrpSpPr>
          <p:grpSpPr>
            <a:xfrm>
              <a:off x="1957153" y="11315000"/>
              <a:ext cx="1756080" cy="1756080"/>
              <a:chOff x="1957153" y="11304840"/>
              <a:chExt cx="1756080" cy="1756080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87B8A12A-675D-4B96-B80F-1ED27A054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153" y="11304840"/>
                <a:ext cx="1756080" cy="1756080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2441524-DDD5-4661-8006-70DD1D9B8169}"/>
                  </a:ext>
                </a:extLst>
              </p:cNvPr>
              <p:cNvSpPr/>
              <p:nvPr/>
            </p:nvSpPr>
            <p:spPr>
              <a:xfrm>
                <a:off x="2524677" y="12467862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Add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7608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0289" y="9238709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83875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33A442-01D8-4E45-86CB-EDA87DF0B862}"/>
              </a:ext>
            </a:extLst>
          </p:cNvPr>
          <p:cNvSpPr/>
          <p:nvPr/>
        </p:nvSpPr>
        <p:spPr>
          <a:xfrm>
            <a:off x="1981073" y="4146312"/>
            <a:ext cx="4632960" cy="6705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   천   레   시   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0CA7B4-6FEB-426B-8C64-536D43A360E0}"/>
              </a:ext>
            </a:extLst>
          </p:cNvPr>
          <p:cNvSpPr/>
          <p:nvPr/>
        </p:nvSpPr>
        <p:spPr>
          <a:xfrm>
            <a:off x="561226" y="5461077"/>
            <a:ext cx="3148816" cy="21946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700327A-B103-4A74-8D34-02527B7DAA63}"/>
              </a:ext>
            </a:extLst>
          </p:cNvPr>
          <p:cNvSpPr/>
          <p:nvPr/>
        </p:nvSpPr>
        <p:spPr>
          <a:xfrm>
            <a:off x="4576653" y="5461077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939FEB5-1443-4A8B-AB54-5EBADE8E8413}"/>
              </a:ext>
            </a:extLst>
          </p:cNvPr>
          <p:cNvSpPr/>
          <p:nvPr/>
        </p:nvSpPr>
        <p:spPr>
          <a:xfrm>
            <a:off x="561226" y="88217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F8A78EF-E86A-417E-B956-8B081A09EFC1}"/>
              </a:ext>
            </a:extLst>
          </p:cNvPr>
          <p:cNvSpPr/>
          <p:nvPr/>
        </p:nvSpPr>
        <p:spPr>
          <a:xfrm>
            <a:off x="4576653" y="88217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AD3AC9-02C4-4ED4-A673-18B4177604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226" y="5461077"/>
            <a:ext cx="3148816" cy="21889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E27AAC-A39A-483D-8A93-92FEE3288B9D}"/>
              </a:ext>
            </a:extLst>
          </p:cNvPr>
          <p:cNvSpPr/>
          <p:nvPr/>
        </p:nvSpPr>
        <p:spPr>
          <a:xfrm>
            <a:off x="1589031" y="7891861"/>
            <a:ext cx="1152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말 이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6E74340-2E04-4B61-AD28-4727398E6F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6652" y="5461077"/>
            <a:ext cx="3148815" cy="21889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490F75-FA1A-4C35-AD31-DBA5BCD73AC4}"/>
              </a:ext>
            </a:extLst>
          </p:cNvPr>
          <p:cNvSpPr/>
          <p:nvPr/>
        </p:nvSpPr>
        <p:spPr>
          <a:xfrm>
            <a:off x="5440770" y="7891861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 므 라 이 스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60CFEE7-6F98-426B-BB19-535B6EB3B6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226" y="8816133"/>
            <a:ext cx="3148816" cy="2194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F68521-D01B-4451-8933-724D6AB9B6DB}"/>
              </a:ext>
            </a:extLst>
          </p:cNvPr>
          <p:cNvSpPr/>
          <p:nvPr/>
        </p:nvSpPr>
        <p:spPr>
          <a:xfrm>
            <a:off x="1717273" y="1128170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찜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1CED55-B9AD-4CF9-B5E6-DCF9C62393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6652" y="8816132"/>
            <a:ext cx="3148815" cy="22002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56AA5E2D-DB69-476A-BB8E-6918FEA52133}"/>
              </a:ext>
            </a:extLst>
          </p:cNvPr>
          <p:cNvSpPr/>
          <p:nvPr/>
        </p:nvSpPr>
        <p:spPr>
          <a:xfrm>
            <a:off x="5585259" y="11281702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 크 램 블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816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5825066" y="4523394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4285FB-BB0A-40E7-9D7A-35743375105B}"/>
              </a:ext>
            </a:extLst>
          </p:cNvPr>
          <p:cNvGrpSpPr/>
          <p:nvPr/>
        </p:nvGrpSpPr>
        <p:grpSpPr>
          <a:xfrm>
            <a:off x="3381773" y="11232889"/>
            <a:ext cx="1466054" cy="1164559"/>
            <a:chOff x="-19668" y="2486230"/>
            <a:chExt cx="1466054" cy="116455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9D848D4-4323-4DB2-9A8C-5194E4F9AEBF}"/>
                </a:ext>
              </a:extLst>
            </p:cNvPr>
            <p:cNvSpPr/>
            <p:nvPr/>
          </p:nvSpPr>
          <p:spPr>
            <a:xfrm>
              <a:off x="-19668" y="2486230"/>
              <a:ext cx="1466054" cy="11645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0971BAD-DA87-4409-A211-CEFFEC017B3A}"/>
                </a:ext>
              </a:extLst>
            </p:cNvPr>
            <p:cNvGrpSpPr/>
            <p:nvPr/>
          </p:nvGrpSpPr>
          <p:grpSpPr>
            <a:xfrm>
              <a:off x="171450" y="2681286"/>
              <a:ext cx="1079034" cy="823796"/>
              <a:chOff x="11175355" y="5989176"/>
              <a:chExt cx="1758479" cy="140515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BCBE538-E6DA-4BF9-B1EA-C2B9DD648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5078" y="5989176"/>
                <a:ext cx="1079034" cy="1103909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753E78B-2D16-4797-8548-58902552104F}"/>
                  </a:ext>
                </a:extLst>
              </p:cNvPr>
              <p:cNvSpPr/>
              <p:nvPr/>
            </p:nvSpPr>
            <p:spPr>
              <a:xfrm>
                <a:off x="11175355" y="6579162"/>
                <a:ext cx="1758479" cy="815169"/>
              </a:xfrm>
              <a:prstGeom prst="rect">
                <a:avLst/>
              </a:prstGeom>
            </p:spPr>
            <p:txBody>
              <a:bodyPr wrap="none">
                <a:prstTxWarp prst="textArchDown">
                  <a:avLst>
                    <a:gd name="adj" fmla="val 1631169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Bradley Hand ITC" panose="03070402050302030203" pitchFamily="66" charset="0"/>
                    <a:ea typeface="08서울남산체 B" panose="02020603020101020101" pitchFamily="18" charset="-127"/>
                  </a:rPr>
                  <a:t>Hon Cook</a:t>
                </a:r>
              </a:p>
            </p:txBody>
          </p: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33A442-01D8-4E45-86CB-EDA87DF0B862}"/>
              </a:ext>
            </a:extLst>
          </p:cNvPr>
          <p:cNvSpPr/>
          <p:nvPr/>
        </p:nvSpPr>
        <p:spPr>
          <a:xfrm>
            <a:off x="1981073" y="3208012"/>
            <a:ext cx="4632960" cy="6705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   천   레   시   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0CA7B4-6FEB-426B-8C64-536D43A360E0}"/>
              </a:ext>
            </a:extLst>
          </p:cNvPr>
          <p:cNvSpPr/>
          <p:nvPr/>
        </p:nvSpPr>
        <p:spPr>
          <a:xfrm>
            <a:off x="561226" y="4522777"/>
            <a:ext cx="3148816" cy="21946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700327A-B103-4A74-8D34-02527B7DAA63}"/>
              </a:ext>
            </a:extLst>
          </p:cNvPr>
          <p:cNvSpPr/>
          <p:nvPr/>
        </p:nvSpPr>
        <p:spPr>
          <a:xfrm>
            <a:off x="4576653" y="4522777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939FEB5-1443-4A8B-AB54-5EBADE8E8413}"/>
              </a:ext>
            </a:extLst>
          </p:cNvPr>
          <p:cNvSpPr/>
          <p:nvPr/>
        </p:nvSpPr>
        <p:spPr>
          <a:xfrm>
            <a:off x="561226" y="78834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F8A78EF-E86A-417E-B956-8B081A09EFC1}"/>
              </a:ext>
            </a:extLst>
          </p:cNvPr>
          <p:cNvSpPr/>
          <p:nvPr/>
        </p:nvSpPr>
        <p:spPr>
          <a:xfrm>
            <a:off x="4576653" y="7883465"/>
            <a:ext cx="3148816" cy="2194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AD3AC9-02C4-4ED4-A673-18B4177604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226" y="4522777"/>
            <a:ext cx="3148816" cy="21889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E27AAC-A39A-483D-8A93-92FEE3288B9D}"/>
              </a:ext>
            </a:extLst>
          </p:cNvPr>
          <p:cNvSpPr/>
          <p:nvPr/>
        </p:nvSpPr>
        <p:spPr>
          <a:xfrm>
            <a:off x="1589031" y="6953561"/>
            <a:ext cx="1152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말 이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6E74340-2E04-4B61-AD28-4727398E6F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6652" y="4522777"/>
            <a:ext cx="3148815" cy="21889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490F75-FA1A-4C35-AD31-DBA5BCD73AC4}"/>
              </a:ext>
            </a:extLst>
          </p:cNvPr>
          <p:cNvSpPr/>
          <p:nvPr/>
        </p:nvSpPr>
        <p:spPr>
          <a:xfrm>
            <a:off x="5440770" y="6953561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 므 라 이 스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60CFEE7-6F98-426B-BB19-535B6EB3B6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226" y="7877833"/>
            <a:ext cx="3148816" cy="2194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F68521-D01B-4451-8933-724D6AB9B6DB}"/>
              </a:ext>
            </a:extLst>
          </p:cNvPr>
          <p:cNvSpPr/>
          <p:nvPr/>
        </p:nvSpPr>
        <p:spPr>
          <a:xfrm>
            <a:off x="1717273" y="1034340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 란 찜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1CED55-B9AD-4CF9-B5E6-DCF9C62393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6652" y="7877832"/>
            <a:ext cx="3148815" cy="22002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56AA5E2D-DB69-476A-BB8E-6918FEA52133}"/>
              </a:ext>
            </a:extLst>
          </p:cNvPr>
          <p:cNvSpPr/>
          <p:nvPr/>
        </p:nvSpPr>
        <p:spPr>
          <a:xfrm>
            <a:off x="5585259" y="10343402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 크 램 블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88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123153-6EEE-455B-AEB1-8A69543F9918}"/>
              </a:ext>
            </a:extLst>
          </p:cNvPr>
          <p:cNvSpPr/>
          <p:nvPr/>
        </p:nvSpPr>
        <p:spPr>
          <a:xfrm>
            <a:off x="-19668" y="3650788"/>
            <a:ext cx="1461270" cy="102513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848D4-4323-4DB2-9A8C-5194E4F9AEBF}"/>
              </a:ext>
            </a:extLst>
          </p:cNvPr>
          <p:cNvSpPr/>
          <p:nvPr/>
        </p:nvSpPr>
        <p:spPr>
          <a:xfrm>
            <a:off x="-19668" y="2486230"/>
            <a:ext cx="1466054" cy="11645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24577-D6C2-4EDF-A25F-6D6BBC87066D}"/>
              </a:ext>
            </a:extLst>
          </p:cNvPr>
          <p:cNvSpPr/>
          <p:nvPr/>
        </p:nvSpPr>
        <p:spPr>
          <a:xfrm>
            <a:off x="-10786324" y="179500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레시피 공유 어플리케이션</a:t>
            </a:r>
            <a:endParaRPr lang="en-US" altLang="ko-KR" i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2A0A-0A5E-4F9C-AB3E-F5A9D26ADBA8}"/>
              </a:ext>
            </a:extLst>
          </p:cNvPr>
          <p:cNvSpPr/>
          <p:nvPr/>
        </p:nvSpPr>
        <p:spPr>
          <a:xfrm>
            <a:off x="-1262072" y="-6697732"/>
            <a:ext cx="11186160" cy="9203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D223A3-28E4-46C3-BF97-7D31A8DD1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4" y="9778226"/>
            <a:ext cx="1206280" cy="77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54BB3-89ED-4423-A762-B7CF045A321A}"/>
              </a:ext>
            </a:extLst>
          </p:cNvPr>
          <p:cNvSpPr/>
          <p:nvPr/>
        </p:nvSpPr>
        <p:spPr>
          <a:xfrm>
            <a:off x="15825066" y="1379510"/>
            <a:ext cx="65584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i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  <a:ea typeface="MS Gothic" panose="020B0609070205080204" pitchFamily="49" charset="-128"/>
              </a:rPr>
              <a:t>Hon Cook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F3E9BF-2B3A-4474-8155-C8D055A88C45}"/>
              </a:ext>
            </a:extLst>
          </p:cNvPr>
          <p:cNvSpPr/>
          <p:nvPr/>
        </p:nvSpPr>
        <p:spPr>
          <a:xfrm>
            <a:off x="11682867" y="5584459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3B088-F987-406C-B28B-CDD93C98FB77}"/>
              </a:ext>
            </a:extLst>
          </p:cNvPr>
          <p:cNvSpPr/>
          <p:nvPr/>
        </p:nvSpPr>
        <p:spPr>
          <a:xfrm>
            <a:off x="12368325" y="5600578"/>
            <a:ext cx="370564" cy="2333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D3647-21F4-406B-AD71-C16492B52BCF}"/>
              </a:ext>
            </a:extLst>
          </p:cNvPr>
          <p:cNvSpPr/>
          <p:nvPr/>
        </p:nvSpPr>
        <p:spPr>
          <a:xfrm>
            <a:off x="13019973" y="6177289"/>
            <a:ext cx="370564" cy="172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5DE7B-6716-4125-9352-0282CF9180EA}"/>
              </a:ext>
            </a:extLst>
          </p:cNvPr>
          <p:cNvGrpSpPr/>
          <p:nvPr/>
        </p:nvGrpSpPr>
        <p:grpSpPr>
          <a:xfrm>
            <a:off x="1452208" y="2486229"/>
            <a:ext cx="7025042" cy="1164559"/>
            <a:chOff x="-11035231" y="4005368"/>
            <a:chExt cx="9540240" cy="12108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DBBD4A-7BCE-4821-829B-F5889B3CC696}"/>
                </a:ext>
              </a:extLst>
            </p:cNvPr>
            <p:cNvSpPr/>
            <p:nvPr/>
          </p:nvSpPr>
          <p:spPr>
            <a:xfrm>
              <a:off x="-11035231" y="4005368"/>
              <a:ext cx="9540240" cy="12108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C239B8-5699-464B-8328-1FC47B3B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25686" y="4136848"/>
              <a:ext cx="1181100" cy="873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23178A-604E-4F39-A483-2D50D3EB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06055" y="4185284"/>
              <a:ext cx="1140745" cy="8043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107EC5-3900-4794-9994-32A50E56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92131" y="4118503"/>
              <a:ext cx="1303483" cy="9678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DE572-29C8-49B1-B700-CFCA6DF4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94066" y="4098695"/>
              <a:ext cx="1285875" cy="9574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B77A7EC-F7CE-4A5A-9DE9-4F6155A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723820" y="4145651"/>
              <a:ext cx="1314450" cy="93027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DC5778-2BC4-4B75-9D18-5ACFB4475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63" y="9874292"/>
            <a:ext cx="1079034" cy="1079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7E5CF2-B0EF-40ED-96F8-147E71BB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87" y="3004878"/>
            <a:ext cx="1140745" cy="80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971BAD-DA87-4409-A211-CEFFEC017B3A}"/>
              </a:ext>
            </a:extLst>
          </p:cNvPr>
          <p:cNvGrpSpPr/>
          <p:nvPr/>
        </p:nvGrpSpPr>
        <p:grpSpPr>
          <a:xfrm>
            <a:off x="171450" y="2681286"/>
            <a:ext cx="1079034" cy="823796"/>
            <a:chOff x="11175355" y="5989176"/>
            <a:chExt cx="1758479" cy="14051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CBE538-E6DA-4BF9-B1EA-C2B9DD64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078" y="5989176"/>
              <a:ext cx="1079034" cy="11039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53E78B-2D16-4797-8548-58902552104F}"/>
                </a:ext>
              </a:extLst>
            </p:cNvPr>
            <p:cNvSpPr/>
            <p:nvPr/>
          </p:nvSpPr>
          <p:spPr>
            <a:xfrm>
              <a:off x="11175355" y="6579162"/>
              <a:ext cx="1758479" cy="815169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1631169"/>
                </a:avLst>
              </a:prstTxWarp>
              <a:spAutoFit/>
            </a:bodyPr>
            <a:lstStyle/>
            <a:p>
              <a:pPr algn="ctr"/>
              <a:r>
                <a:rPr lang="en-US" altLang="ko-KR" b="1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Bradley Hand ITC" panose="03070402050302030203" pitchFamily="66" charset="0"/>
                  <a:ea typeface="08서울남산체 B" panose="02020603020101020101" pitchFamily="18" charset="-127"/>
                </a:rPr>
                <a:t>Hon Cook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D6F41-168A-470F-89D9-79834008D550}"/>
              </a:ext>
            </a:extLst>
          </p:cNvPr>
          <p:cNvSpPr/>
          <p:nvPr/>
        </p:nvSpPr>
        <p:spPr>
          <a:xfrm>
            <a:off x="-13016584" y="5105675"/>
            <a:ext cx="9296400" cy="534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F65797-616D-4FC9-A35B-6D22663AC73B}"/>
              </a:ext>
            </a:extLst>
          </p:cNvPr>
          <p:cNvSpPr/>
          <p:nvPr/>
        </p:nvSpPr>
        <p:spPr>
          <a:xfrm>
            <a:off x="-12383768" y="5105674"/>
            <a:ext cx="1461270" cy="534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 종</a:t>
            </a:r>
            <a:endParaRPr lang="en-US" altLang="ko-KR" sz="1600" b="1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 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334825-BC97-4EA8-9E09-7C19D8F3FA00}"/>
              </a:ext>
            </a:extLst>
          </p:cNvPr>
          <p:cNvSpPr/>
          <p:nvPr/>
        </p:nvSpPr>
        <p:spPr>
          <a:xfrm>
            <a:off x="-9216022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D76EF-FE40-4BB9-B828-1698117DDB06}"/>
              </a:ext>
            </a:extLst>
          </p:cNvPr>
          <p:cNvSpPr/>
          <p:nvPr/>
        </p:nvSpPr>
        <p:spPr>
          <a:xfrm>
            <a:off x="-7503724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8021D6-DEDF-46A5-9BE5-6708B8E71028}"/>
              </a:ext>
            </a:extLst>
          </p:cNvPr>
          <p:cNvSpPr/>
          <p:nvPr/>
        </p:nvSpPr>
        <p:spPr>
          <a:xfrm>
            <a:off x="-5797248" y="5105674"/>
            <a:ext cx="1706476" cy="53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4FD06B-3984-4981-B29D-4AEB74543C4E}"/>
              </a:ext>
            </a:extLst>
          </p:cNvPr>
          <p:cNvSpPr/>
          <p:nvPr/>
        </p:nvSpPr>
        <p:spPr>
          <a:xfrm>
            <a:off x="-19668" y="4091708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   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ABF604-2371-4CF2-AF0B-D58C745516B9}"/>
              </a:ext>
            </a:extLst>
          </p:cNvPr>
          <p:cNvSpPr/>
          <p:nvPr/>
        </p:nvSpPr>
        <p:spPr>
          <a:xfrm>
            <a:off x="-19668" y="4986585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   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80D9EB-E38B-4047-ACA1-C6E6BC3C5567}"/>
              </a:ext>
            </a:extLst>
          </p:cNvPr>
          <p:cNvSpPr/>
          <p:nvPr/>
        </p:nvSpPr>
        <p:spPr>
          <a:xfrm>
            <a:off x="-19668" y="5909991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   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285D11-2C84-414B-8B49-EE92A1D65B36}"/>
              </a:ext>
            </a:extLst>
          </p:cNvPr>
          <p:cNvSpPr/>
          <p:nvPr/>
        </p:nvSpPr>
        <p:spPr>
          <a:xfrm>
            <a:off x="-19668" y="6822660"/>
            <a:ext cx="1461270" cy="534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   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A55FF3-38BD-4A52-9A0B-C1621364B25D}"/>
              </a:ext>
            </a:extLst>
          </p:cNvPr>
          <p:cNvCxnSpPr>
            <a:cxnSpLocks/>
          </p:cNvCxnSpPr>
          <p:nvPr/>
        </p:nvCxnSpPr>
        <p:spPr>
          <a:xfrm>
            <a:off x="-9099019" y="3108102"/>
            <a:ext cx="1461270" cy="542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C36E85-83B2-474A-B9E1-D93995794719}"/>
              </a:ext>
            </a:extLst>
          </p:cNvPr>
          <p:cNvSpPr/>
          <p:nvPr/>
        </p:nvSpPr>
        <p:spPr>
          <a:xfrm>
            <a:off x="-1262072" y="12756587"/>
            <a:ext cx="11186160" cy="296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728643B-0E8B-42B2-A24A-63F479FB05C4}"/>
              </a:ext>
            </a:extLst>
          </p:cNvPr>
          <p:cNvGrpSpPr/>
          <p:nvPr/>
        </p:nvGrpSpPr>
        <p:grpSpPr>
          <a:xfrm>
            <a:off x="1838970" y="3875235"/>
            <a:ext cx="5943600" cy="8705317"/>
            <a:chOff x="1819920" y="3932385"/>
            <a:chExt cx="5943600" cy="8705317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9BEDFEBD-5B11-42BB-B38A-17C2C56A5C9C}"/>
                </a:ext>
              </a:extLst>
            </p:cNvPr>
            <p:cNvSpPr/>
            <p:nvPr/>
          </p:nvSpPr>
          <p:spPr>
            <a:xfrm>
              <a:off x="1819920" y="3932385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EB07AA3-0F90-4993-930E-1AC0DDAD485C}"/>
                </a:ext>
              </a:extLst>
            </p:cNvPr>
            <p:cNvSpPr/>
            <p:nvPr/>
          </p:nvSpPr>
          <p:spPr>
            <a:xfrm>
              <a:off x="1819920" y="4766432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4EA95D31-F01D-48DC-88C8-A01FC4CA5F9F}"/>
                </a:ext>
              </a:extLst>
            </p:cNvPr>
            <p:cNvSpPr/>
            <p:nvPr/>
          </p:nvSpPr>
          <p:spPr>
            <a:xfrm>
              <a:off x="1819920" y="5671155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997ADB21-9140-48F5-A079-B4AB1C2EAA70}"/>
                </a:ext>
              </a:extLst>
            </p:cNvPr>
            <p:cNvSpPr/>
            <p:nvPr/>
          </p:nvSpPr>
          <p:spPr>
            <a:xfrm>
              <a:off x="1819920" y="6577733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BEF8133-7127-4162-A380-1CB2C4BF0FAD}"/>
                </a:ext>
              </a:extLst>
            </p:cNvPr>
            <p:cNvSpPr/>
            <p:nvPr/>
          </p:nvSpPr>
          <p:spPr>
            <a:xfrm>
              <a:off x="1819920" y="7499867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1A98AD68-E6C9-4A5C-810D-137CB187108A}"/>
                </a:ext>
              </a:extLst>
            </p:cNvPr>
            <p:cNvSpPr/>
            <p:nvPr/>
          </p:nvSpPr>
          <p:spPr>
            <a:xfrm>
              <a:off x="1819920" y="842200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128150DA-AC6C-415D-BEA3-B02E5AE99908}"/>
                </a:ext>
              </a:extLst>
            </p:cNvPr>
            <p:cNvSpPr/>
            <p:nvPr/>
          </p:nvSpPr>
          <p:spPr>
            <a:xfrm>
              <a:off x="1819920" y="934054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174D71BC-775A-43BA-8E44-5F6C91629DB7}"/>
                </a:ext>
              </a:extLst>
            </p:cNvPr>
            <p:cNvSpPr/>
            <p:nvPr/>
          </p:nvSpPr>
          <p:spPr>
            <a:xfrm>
              <a:off x="1819920" y="1025908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390A59AB-0516-40C5-B441-B1E5561CACE6}"/>
                </a:ext>
              </a:extLst>
            </p:cNvPr>
            <p:cNvSpPr/>
            <p:nvPr/>
          </p:nvSpPr>
          <p:spPr>
            <a:xfrm>
              <a:off x="1819920" y="11173408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9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DD859154-8353-471C-9889-90964BE632F0}"/>
                </a:ext>
              </a:extLst>
            </p:cNvPr>
            <p:cNvSpPr/>
            <p:nvPr/>
          </p:nvSpPr>
          <p:spPr>
            <a:xfrm>
              <a:off x="1819920" y="12084901"/>
              <a:ext cx="5943600" cy="5528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 시 피 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7978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</TotalTime>
  <Words>362</Words>
  <Application>Microsoft Office PowerPoint</Application>
  <PresentationFormat>사용자 지정</PresentationFormat>
  <Paragraphs>166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08서울남산체 B</vt:lpstr>
      <vt:lpstr>tvN 즐거운이야기 Bold</vt:lpstr>
      <vt:lpstr>나눔스퀘어_ac</vt:lpstr>
      <vt:lpstr>나눔스퀘어_ac Bold</vt:lpstr>
      <vt:lpstr>맑은 고딕</vt:lpstr>
      <vt:lpstr>Arial</vt:lpstr>
      <vt:lpstr>Bahnschrift SemiBold</vt:lpstr>
      <vt:lpstr>Bradley Hand ITC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동준</dc:creator>
  <cp:lastModifiedBy>이 동준</cp:lastModifiedBy>
  <cp:revision>85</cp:revision>
  <dcterms:created xsi:type="dcterms:W3CDTF">2020-03-25T07:07:55Z</dcterms:created>
  <dcterms:modified xsi:type="dcterms:W3CDTF">2020-03-26T05:58:25Z</dcterms:modified>
</cp:coreProperties>
</file>